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433A5B9-C15B-4DC8-9B13-1D2B8D731FE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6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1EC"/>
    <a:srgbClr val="E6ECF7"/>
    <a:srgbClr val="D8E1F1"/>
    <a:srgbClr val="E6E6E6"/>
    <a:srgbClr val="F0F3F9"/>
    <a:srgbClr val="C8D3E9"/>
    <a:srgbClr val="D6DEEF"/>
    <a:srgbClr val="D8D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6449" autoAdjust="0"/>
  </p:normalViewPr>
  <p:slideViewPr>
    <p:cSldViewPr snapToGrid="0">
      <p:cViewPr varScale="1">
        <p:scale>
          <a:sx n="80" d="100"/>
          <a:sy n="80" d="100"/>
        </p:scale>
        <p:origin x="624" y="67"/>
      </p:cViewPr>
      <p:guideLst>
        <p:guide orient="horz" pos="346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notesViewPr>
    <p:cSldViewPr snapToGrid="0" showGuides="1">
      <p:cViewPr varScale="1">
        <p:scale>
          <a:sx n="89" d="100"/>
          <a:sy n="89" d="100"/>
        </p:scale>
        <p:origin x="379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E6EED-45BD-406E-839F-C4DEB9BE2285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507A-2F32-44C7-8399-5D5569B11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7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0B82C-3187-4665-813F-2EEEFF05F691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AF17-5CCE-48CD-AF08-6AC2130903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3248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408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0906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 МНВМУ (синий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54"/>
            <a:ext cx="9149146" cy="6854146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3476848"/>
            <a:ext cx="9144000" cy="3381153"/>
          </a:xfrm>
          <a:prstGeom prst="rect">
            <a:avLst/>
          </a:prstGeom>
          <a:solidFill>
            <a:srgbClr val="D4E1EC">
              <a:alpha val="68000"/>
            </a:srgbClr>
          </a:solidFill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6" y="113697"/>
            <a:ext cx="1246696" cy="2127923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0" y="1"/>
            <a:ext cx="9144000" cy="2093495"/>
          </a:xfrm>
          <a:prstGeom prst="rect">
            <a:avLst/>
          </a:prstGeom>
          <a:solidFill>
            <a:schemeClr val="accent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828675" y="1"/>
            <a:ext cx="8064104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</a:p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</a:t>
            </a:r>
            <a:r>
              <a:rPr lang="ru-RU" sz="1050" b="1" kern="1200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Мурманске</a:t>
            </a:r>
            <a:endParaRPr lang="ru-RU" sz="375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237587" y="561205"/>
            <a:ext cx="7651244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37058" y="4006490"/>
            <a:ext cx="765177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37059" y="6137877"/>
            <a:ext cx="7651771" cy="3600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82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Внутренний слайд МНВМ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7588" y="556662"/>
            <a:ext cx="7651190" cy="1260000"/>
          </a:xfrm>
        </p:spPr>
        <p:txBody>
          <a:bodyPr anchor="ctr">
            <a:normAutofit/>
          </a:bodyPr>
          <a:lstStyle>
            <a:lvl1pPr algn="ctr">
              <a:defRPr sz="3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588" y="1833101"/>
            <a:ext cx="7651190" cy="126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71489" y="6461790"/>
            <a:ext cx="521287" cy="39621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489835" y="1"/>
            <a:ext cx="7402943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 НВМУ</a:t>
            </a:r>
            <a:r>
              <a:rPr lang="ru-RU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Мурманске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460627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9" y="0"/>
            <a:ext cx="504497" cy="861100"/>
          </a:xfrm>
          <a:prstGeom prst="rect">
            <a:avLst/>
          </a:prstGeom>
        </p:spPr>
      </p:pic>
      <p:sp>
        <p:nvSpPr>
          <p:cNvPr id="16" name="Текст 15"/>
          <p:cNvSpPr>
            <a:spLocks noGrp="1"/>
          </p:cNvSpPr>
          <p:nvPr>
            <p:ph type="body" sz="quarter" idx="13"/>
          </p:nvPr>
        </p:nvSpPr>
        <p:spPr>
          <a:xfrm>
            <a:off x="1237587" y="3116406"/>
            <a:ext cx="7650971" cy="334538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Font typeface="Calibri" panose="020F0502020204030204" pitchFamily="34" charset="0"/>
              <a:buChar char="⁻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585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 МНВМУ (цвет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" y="62177"/>
            <a:ext cx="632744" cy="10800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550444" y="1"/>
            <a:ext cx="8446169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  <a:endParaRPr lang="en-US" sz="1050" b="1" kern="1200" dirty="0" smtClean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 г. Мурманске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270711" y="3019927"/>
            <a:ext cx="8618120" cy="1978529"/>
          </a:xfrm>
        </p:spPr>
        <p:txBody>
          <a:bodyPr/>
          <a:lstStyle>
            <a:lvl1pPr algn="ctr"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270711" y="5005137"/>
            <a:ext cx="8618118" cy="11327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270712" y="6137877"/>
            <a:ext cx="8618118" cy="3600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90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итульный слайд МНВМУ (простой)_использовать 1 ра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" y="0"/>
            <a:ext cx="1228725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60627" y="0"/>
            <a:ext cx="1363715" cy="6858000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9" y="0"/>
            <a:ext cx="504497" cy="8611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1489835" y="1"/>
            <a:ext cx="7402943" cy="540223"/>
          </a:xfrm>
          <a:prstGeom prst="rect">
            <a:avLst/>
          </a:prstGeom>
          <a:noFill/>
        </p:spPr>
        <p:txBody>
          <a:bodyPr vert="horz" lIns="68580" tIns="34290" rIns="68580" bIns="3429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филиал федерального государственного казенного общеобразовательного учреждения </a:t>
            </a:r>
          </a:p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«Нахимовское военно-морское училище Министерства обороны Российской Федерации» в</a:t>
            </a:r>
            <a:r>
              <a:rPr lang="ru-RU" sz="1050" b="1" kern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050" b="1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г. Мурманске</a:t>
            </a:r>
            <a:endParaRPr lang="ru-RU" sz="375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 hasCustomPrompt="1"/>
          </p:nvPr>
        </p:nvSpPr>
        <p:spPr>
          <a:xfrm>
            <a:off x="1237587" y="561205"/>
            <a:ext cx="7651244" cy="3420000"/>
          </a:xfrm>
        </p:spPr>
        <p:txBody>
          <a:bodyPr/>
          <a:lstStyle>
            <a:lvl1pPr algn="ctr">
              <a:defRPr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полное</a:t>
            </a:r>
            <a:r>
              <a:rPr lang="en-US" dirty="0" smtClean="0"/>
              <a:t> </a:t>
            </a:r>
            <a:r>
              <a:rPr lang="ru-RU" dirty="0" smtClean="0"/>
              <a:t>наименование презентации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10" hasCustomPrompt="1"/>
          </p:nvPr>
        </p:nvSpPr>
        <p:spPr>
          <a:xfrm>
            <a:off x="1237058" y="4006490"/>
            <a:ext cx="7651771" cy="1980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r>
              <a:rPr lang="en-US" dirty="0" smtClean="0"/>
              <a:t> </a:t>
            </a:r>
            <a:r>
              <a:rPr lang="ru-RU" dirty="0" smtClean="0"/>
              <a:t>(информация об авторах)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1" hasCustomPrompt="1"/>
          </p:nvPr>
        </p:nvSpPr>
        <p:spPr>
          <a:xfrm>
            <a:off x="1237059" y="6137877"/>
            <a:ext cx="7651771" cy="36000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Мурманск</a:t>
            </a:r>
            <a:r>
              <a:rPr lang="en-US" dirty="0" smtClean="0"/>
              <a:t> </a:t>
            </a:r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5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3490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634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95761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697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0519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4084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549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358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8D0B-61D1-41DB-ABD0-0CD5646FE45B}" type="datetime1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CE10-CCB0-4F89-8984-A3FC26E8B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55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4" r:id="rId14"/>
    <p:sldLayoutId id="214748365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7849"/>
            <a:ext cx="9144000" cy="21333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СУВОРОВСКИЕ ТРАДИЦИИ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ВОСПИТАНИИ ОБУЧАЮЩИХСЯ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628585" y="3961910"/>
            <a:ext cx="6868717" cy="1470385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Копылов С.П</a:t>
            </a:r>
            <a:r>
              <a:rPr lang="ru-RU" dirty="0" smtClean="0"/>
              <a:t>.,</a:t>
            </a:r>
            <a:endParaRPr lang="ru-RU" dirty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учебного </a:t>
            </a:r>
            <a:r>
              <a:rPr lang="ru-RU" dirty="0" smtClean="0">
                <a:solidFill>
                  <a:schemeClr val="tx1"/>
                </a:solidFill>
              </a:rPr>
              <a:t>курса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6137877"/>
            <a:ext cx="9143999" cy="360000"/>
          </a:xfrm>
        </p:spPr>
        <p:txBody>
          <a:bodyPr/>
          <a:lstStyle/>
          <a:p>
            <a:r>
              <a:rPr lang="ru-RU" dirty="0" smtClean="0"/>
              <a:t>28.09.</a:t>
            </a:r>
            <a:r>
              <a:rPr lang="ru-RU" dirty="0" smtClean="0">
                <a:solidFill>
                  <a:schemeClr val="tx1"/>
                </a:solidFill>
              </a:rPr>
              <a:t>2022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2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НАУЧНО-ПРАКТИЧЕСКАЯ КОНФЕРЕНЦИЯ ПЕДАГОГИЧЕСКИХ РАБОТНИКОВ </a:t>
            </a:r>
          </a:p>
          <a:p>
            <a:pPr algn="ctr"/>
            <a:r>
              <a:rPr lang="ru-RU" sz="1600" dirty="0" smtClean="0"/>
              <a:t>«ПЕДАГОГ БУДУЩЕГО: НАСТАВНИЧЕСТВО И ЭФФЕКТИВНЫЕ ПЕДАГОГИЧЕСКИЕ ПРАКТИКИ»</a:t>
            </a:r>
          </a:p>
          <a:p>
            <a:pPr algn="ctr"/>
            <a:r>
              <a:rPr lang="ru-RU" sz="1200" dirty="0" smtClean="0"/>
              <a:t> В ФИЛИАЛЕ НВМУ В Г. МУРМАНСКЕ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742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798778" y="4039886"/>
            <a:ext cx="2129998" cy="450377"/>
          </a:xfrm>
        </p:spPr>
        <p:txBody>
          <a:bodyPr>
            <a:normAutofit/>
          </a:bodyPr>
          <a:lstStyle/>
          <a:p>
            <a:r>
              <a:rPr lang="ru-RU" sz="2250" dirty="0"/>
              <a:t>А.А.Игнатьев</a:t>
            </a:r>
            <a:endParaRPr lang="ru-RU" sz="22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04" y="1042064"/>
            <a:ext cx="4100326" cy="2963774"/>
          </a:xfrm>
          <a:prstGeom prst="rect">
            <a:avLst/>
          </a:prstGeom>
          <a:noFill/>
        </p:spPr>
      </p:pic>
      <p:pic>
        <p:nvPicPr>
          <p:cNvPr id="7" name="Рисунок 6" descr="Алексей Алексеевич Игнатьев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0479" y="1042064"/>
            <a:ext cx="3806597" cy="29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4"/>
          <p:cNvSpPr txBox="1">
            <a:spLocks/>
          </p:cNvSpPr>
          <p:nvPr/>
        </p:nvSpPr>
        <p:spPr>
          <a:xfrm>
            <a:off x="802280" y="4524311"/>
            <a:ext cx="7328090" cy="112594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Во время Великой Отечественной войны советское руководство приняло решение организовать массовое обучение детей и подростков военному делу, организовав для этой цели суворовские и нахимовские училища.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47849"/>
            <a:ext cx="9144000" cy="213335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СУВОРОВСКИЕ ТРАДИЦИИ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ВОСПИТАНИИ ОБУЧАЮЩИХСЯ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628585" y="3961910"/>
            <a:ext cx="6868717" cy="1470385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Копылов С.П</a:t>
            </a:r>
            <a:r>
              <a:rPr lang="ru-RU" dirty="0" smtClean="0"/>
              <a:t>.,</a:t>
            </a:r>
            <a:endParaRPr lang="ru-RU" dirty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воспитатель учебного </a:t>
            </a:r>
            <a:r>
              <a:rPr lang="ru-RU" dirty="0" smtClean="0">
                <a:solidFill>
                  <a:schemeClr val="tx1"/>
                </a:solidFill>
              </a:rPr>
              <a:t>курса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0" y="6137877"/>
            <a:ext cx="9143999" cy="360000"/>
          </a:xfrm>
        </p:spPr>
        <p:txBody>
          <a:bodyPr/>
          <a:lstStyle/>
          <a:p>
            <a:r>
              <a:rPr lang="ru-RU" dirty="0" smtClean="0"/>
              <a:t>28.09.</a:t>
            </a:r>
            <a:r>
              <a:rPr lang="ru-RU" dirty="0" smtClean="0">
                <a:solidFill>
                  <a:schemeClr val="tx1"/>
                </a:solidFill>
              </a:rPr>
              <a:t>2022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22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НАУЧНО-ПРАКТИЧЕСКАЯ КОНФЕРЕНЦИЯ ПЕДАГОГИЧЕСКИХ РАБОТНИКОВ </a:t>
            </a:r>
          </a:p>
          <a:p>
            <a:pPr algn="ctr"/>
            <a:r>
              <a:rPr lang="ru-RU" sz="1600" dirty="0" smtClean="0"/>
              <a:t>«ПЕДАГОГ БУДУЩЕГО: НАСТАВНИЧЕСТВО И ЭФФЕКТИВНЫЕ ПЕДАГОГИЧЕСКИЕ ПРАКТИКИ»</a:t>
            </a:r>
          </a:p>
          <a:p>
            <a:pPr algn="ctr"/>
            <a:r>
              <a:rPr lang="ru-RU" sz="1200" dirty="0" smtClean="0"/>
              <a:t> В ФИЛИАЛЕ НВМУ В Г. МУРМАНСКЕ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879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02087" y="1317859"/>
            <a:ext cx="4003154" cy="4283371"/>
          </a:xfrm>
        </p:spPr>
        <p:txBody>
          <a:bodyPr/>
          <a:lstStyle/>
          <a:p>
            <a:pPr algn="ctr"/>
            <a:endParaRPr lang="ru-RU" dirty="0" smtClean="0"/>
          </a:p>
          <a:p>
            <a:pPr algn="just"/>
            <a:endParaRPr lang="ru-RU" dirty="0" smtClean="0"/>
          </a:p>
          <a:p>
            <a:pPr algn="ctr"/>
            <a:r>
              <a:rPr lang="ru-RU" dirty="0" smtClean="0"/>
              <a:t>В 2020 году был проведен конкурс детских рисунков, посвященный 290-й годовщине со дня рождения А.В. Суворова</a:t>
            </a:r>
            <a:endParaRPr lang="ru-RU" dirty="0"/>
          </a:p>
        </p:txBody>
      </p:sp>
      <p:pic>
        <p:nvPicPr>
          <p:cNvPr id="8" name="Рисунок 7" descr="20220919_083126.jpg"/>
          <p:cNvPicPr>
            <a:picLocks noChangeAspect="1"/>
          </p:cNvPicPr>
          <p:nvPr/>
        </p:nvPicPr>
        <p:blipFill>
          <a:blip r:embed="rId2" cstate="print"/>
          <a:srcRect l="8633" t="27321" r="17164" b="16769"/>
          <a:stretch>
            <a:fillRect/>
          </a:stretch>
        </p:blipFill>
        <p:spPr>
          <a:xfrm rot="5400000">
            <a:off x="4699281" y="1745780"/>
            <a:ext cx="4397500" cy="33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417468" y="1168733"/>
            <a:ext cx="4125036" cy="4053384"/>
          </a:xfrm>
        </p:spPr>
        <p:txBody>
          <a:bodyPr>
            <a:normAutofit/>
          </a:bodyPr>
          <a:lstStyle/>
          <a:p>
            <a:pPr algn="ctr"/>
            <a:r>
              <a:rPr lang="ru-RU" sz="2250" dirty="0"/>
              <a:t>Александр Васильевич Суворов с детства мечтал стать великим полководцем и свою жизнь посвятил этой цели.</a:t>
            </a:r>
          </a:p>
          <a:p>
            <a:pPr algn="ctr"/>
            <a:r>
              <a:rPr lang="ru-RU" sz="2250" dirty="0"/>
              <a:t>Самым любимым предметом была военная история, при этом он владел семью языками.</a:t>
            </a:r>
          </a:p>
          <a:p>
            <a:pPr algn="ctr"/>
            <a:r>
              <a:rPr lang="ru-RU" sz="2250" dirty="0"/>
              <a:t> С упорством изучал математику и географию.</a:t>
            </a:r>
          </a:p>
        </p:txBody>
      </p:sp>
      <p:pic>
        <p:nvPicPr>
          <p:cNvPr id="6" name="Рисунок 5" descr="суворов дет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12" y="1027154"/>
            <a:ext cx="3200400" cy="4336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55187" y="836979"/>
            <a:ext cx="4319516" cy="4773246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     Более 50 лет своей жизни </a:t>
            </a:r>
            <a:br>
              <a:rPr lang="ru-RU" sz="1800" dirty="0"/>
            </a:br>
            <a:r>
              <a:rPr lang="ru-RU" sz="1800" dirty="0"/>
              <a:t>А.В. Суворов посвятил военной деятельности, участвовал в семи войнах, не зная поражений, провёл 60 сражений, был участником Семилетней войны. </a:t>
            </a:r>
          </a:p>
          <a:p>
            <a:pPr algn="ctr"/>
            <a:r>
              <a:rPr lang="ru-RU" sz="1800" dirty="0"/>
              <a:t>     Во время русско-турецких войн (1768-1774 и 1787-1791) он одержал победы при </a:t>
            </a:r>
          </a:p>
          <a:p>
            <a:pPr algn="ctr"/>
            <a:r>
              <a:rPr lang="ru-RU" sz="1800" dirty="0" err="1"/>
              <a:t>Козлудже</a:t>
            </a:r>
            <a:r>
              <a:rPr lang="ru-RU" sz="1800" dirty="0"/>
              <a:t> (1774), </a:t>
            </a:r>
          </a:p>
          <a:p>
            <a:pPr algn="ctr"/>
            <a:r>
              <a:rPr lang="ru-RU" sz="1800" dirty="0" err="1"/>
              <a:t>Кинбурне</a:t>
            </a:r>
            <a:r>
              <a:rPr lang="ru-RU" sz="1800" dirty="0"/>
              <a:t> (1787), </a:t>
            </a:r>
          </a:p>
          <a:p>
            <a:pPr algn="ctr"/>
            <a:r>
              <a:rPr lang="ru-RU" sz="1800" dirty="0" err="1"/>
              <a:t>Фокшанах</a:t>
            </a:r>
            <a:r>
              <a:rPr lang="ru-RU" sz="1800" dirty="0"/>
              <a:t> (1789), </a:t>
            </a:r>
          </a:p>
          <a:p>
            <a:pPr algn="ctr"/>
            <a:r>
              <a:rPr lang="ru-RU" sz="1800" dirty="0" err="1"/>
              <a:t>Рымнике</a:t>
            </a:r>
            <a:r>
              <a:rPr lang="ru-RU" sz="1800" dirty="0"/>
              <a:t> (1789), </a:t>
            </a:r>
          </a:p>
          <a:p>
            <a:pPr algn="ctr"/>
            <a:r>
              <a:rPr lang="ru-RU" sz="1800" dirty="0"/>
              <a:t>штурмом овладел крепостью </a:t>
            </a:r>
            <a:br>
              <a:rPr lang="ru-RU" sz="1800" dirty="0"/>
            </a:br>
            <a:r>
              <a:rPr lang="ru-RU" sz="1800" dirty="0"/>
              <a:t>Измаил (1790).</a:t>
            </a:r>
          </a:p>
          <a:p>
            <a:r>
              <a:rPr lang="ru-RU" sz="1500" dirty="0"/>
              <a:t>    </a:t>
            </a:r>
            <a:endParaRPr lang="ru-RU" sz="1500" dirty="0"/>
          </a:p>
        </p:txBody>
      </p:sp>
      <p:pic>
        <p:nvPicPr>
          <p:cNvPr id="6" name="Рисунок 5" descr="suvorov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119" y="1100118"/>
            <a:ext cx="3321844" cy="403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20518" y="4271892"/>
            <a:ext cx="7650971" cy="1289714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2550" dirty="0"/>
              <a:t>В 1799 г. А.В. Суворов руководил Итальянским походом, в ходе которого разбил французские войска на реках </a:t>
            </a:r>
            <a:r>
              <a:rPr lang="ru-RU" sz="2550" dirty="0" err="1"/>
              <a:t>Адда</a:t>
            </a:r>
            <a:r>
              <a:rPr lang="ru-RU" sz="2550" dirty="0"/>
              <a:t> и </a:t>
            </a:r>
            <a:r>
              <a:rPr lang="ru-RU" sz="2550" dirty="0" err="1"/>
              <a:t>Треббия</a:t>
            </a:r>
            <a:r>
              <a:rPr lang="ru-RU" sz="2550" dirty="0"/>
              <a:t> </a:t>
            </a:r>
            <a:r>
              <a:rPr lang="ru-RU" sz="2550" dirty="0" err="1"/>
              <a:t>и</a:t>
            </a:r>
            <a:r>
              <a:rPr lang="ru-RU" sz="2550" dirty="0"/>
              <a:t> при Нови, а затем вывел войска из окружения, совершив беспрецедентный переход через швейцарские Альпы. </a:t>
            </a:r>
            <a:endParaRPr lang="ru-RU" sz="2550" dirty="0"/>
          </a:p>
        </p:txBody>
      </p:sp>
      <p:pic>
        <p:nvPicPr>
          <p:cNvPr id="6" name="Рисунок 5" descr="суворов альп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206" y="894924"/>
            <a:ext cx="462915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782223" y="5422674"/>
            <a:ext cx="3388057" cy="368489"/>
          </a:xfrm>
        </p:spPr>
        <p:txBody>
          <a:bodyPr>
            <a:normAutofit/>
          </a:bodyPr>
          <a:lstStyle/>
          <a:p>
            <a:pPr algn="ctr"/>
            <a:r>
              <a:rPr lang="ru-RU" sz="1650" dirty="0"/>
              <a:t>Паруцкий В.И. с сыном</a:t>
            </a:r>
            <a:endParaRPr lang="ru-RU" sz="16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48" y="799625"/>
            <a:ext cx="3145763" cy="4635862"/>
          </a:xfrm>
          <a:prstGeom prst="rect">
            <a:avLst/>
          </a:prstGeom>
          <a:noFill/>
        </p:spPr>
      </p:pic>
      <p:pic>
        <p:nvPicPr>
          <p:cNvPr id="7" name="Рисунок 6" descr="434px-Паруцкий_Василий_Игнатьевич_с_сыном_Василием_Васильевич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23" y="799625"/>
            <a:ext cx="3304501" cy="456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05072" y="5379173"/>
            <a:ext cx="7650971" cy="547296"/>
          </a:xfrm>
        </p:spPr>
        <p:txBody>
          <a:bodyPr>
            <a:normAutofit/>
          </a:bodyPr>
          <a:lstStyle/>
          <a:p>
            <a:pPr algn="ctr"/>
            <a:r>
              <a:rPr lang="ru-RU" sz="1950" dirty="0"/>
              <a:t>Советские воины у могилы Суворова</a:t>
            </a:r>
            <a:endParaRPr lang="ru-RU" sz="1950" dirty="0"/>
          </a:p>
        </p:txBody>
      </p:sp>
      <p:pic>
        <p:nvPicPr>
          <p:cNvPr id="6" name="Рисунок 5" descr="суворов моги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6" y="720378"/>
            <a:ext cx="6041664" cy="465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864790" y="3927996"/>
            <a:ext cx="3020515" cy="160158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Автором проекта ордена Суворова стал архитектор Центрального военно-проектного института Пётр </a:t>
            </a:r>
            <a:r>
              <a:rPr lang="ru-RU" dirty="0" err="1" smtClean="0"/>
              <a:t>Скокан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Без названия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106" y="1207804"/>
            <a:ext cx="2175772" cy="2090261"/>
          </a:xfrm>
          <a:prstGeom prst="rect">
            <a:avLst/>
          </a:prstGeom>
        </p:spPr>
      </p:pic>
      <p:pic>
        <p:nvPicPr>
          <p:cNvPr id="7" name="Рисунок 6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950" y="1129312"/>
            <a:ext cx="1564196" cy="2329292"/>
          </a:xfrm>
          <a:prstGeom prst="rect">
            <a:avLst/>
          </a:prstGeom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4305824" y="3927996"/>
            <a:ext cx="4268336" cy="1903863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 первоначальный проект были внесены некоторые изменения. Знаки второй и третьей степени уменьшили на 7 мм по сравнению с первой степенью, а на верхнем луче первой степени поместили красную эмалевую звездочку. </a:t>
            </a:r>
          </a:p>
          <a:p>
            <a:pPr algn="ctr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CE10-CCB0-4F89-8984-A3FC26E8BB7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68278" y="1685482"/>
            <a:ext cx="3737022" cy="2509037"/>
          </a:xfrm>
        </p:spPr>
        <p:txBody>
          <a:bodyPr/>
          <a:lstStyle/>
          <a:p>
            <a:pPr algn="ctr"/>
            <a:r>
              <a:rPr lang="ru-RU" dirty="0" smtClean="0"/>
              <a:t>Экспозиция копий орденов в Нахимовском военно-морском училище в </a:t>
            </a:r>
            <a:br>
              <a:rPr lang="ru-RU" dirty="0" smtClean="0"/>
            </a:br>
            <a:r>
              <a:rPr lang="ru-RU" dirty="0" smtClean="0"/>
              <a:t>г. Мурманске</a:t>
            </a:r>
            <a:endParaRPr lang="ru-RU" dirty="0"/>
          </a:p>
        </p:txBody>
      </p:sp>
      <p:pic>
        <p:nvPicPr>
          <p:cNvPr id="8" name="Рисунок 7" descr="20220922_131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70158" y="1323548"/>
            <a:ext cx="3989832" cy="3989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265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СУВОРОВСКИЕ ТРАДИЦИИ  В ВОСПИТАНИИ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СУВОРОВСКИЕ ТРАДИЦИИ  В ВОСПИТАНИИ ОБУЧАЮЩИХСЯ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Нахимовского военно-морского училища (г. Мурманск)</dc:title>
  <dc:creator>Висков Андрей Юрьевич</dc:creator>
  <cp:lastModifiedBy>Анна</cp:lastModifiedBy>
  <cp:revision>71</cp:revision>
  <dcterms:created xsi:type="dcterms:W3CDTF">2018-02-26T06:42:58Z</dcterms:created>
  <dcterms:modified xsi:type="dcterms:W3CDTF">2022-10-12T08:53:35Z</dcterms:modified>
</cp:coreProperties>
</file>